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2023-07-21T01:08:41Z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